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9"/>
  </p:notesMasterIdLst>
  <p:sldIdLst>
    <p:sldId id="299" r:id="rId2"/>
    <p:sldId id="307" r:id="rId3"/>
    <p:sldId id="361" r:id="rId4"/>
    <p:sldId id="362" r:id="rId5"/>
    <p:sldId id="363" r:id="rId6"/>
    <p:sldId id="364" r:id="rId7"/>
    <p:sldId id="365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CC0000"/>
    <a:srgbClr val="FFFF99"/>
    <a:srgbClr val="FF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3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E3D318-0071-4F8E-ABAC-302FF74E01CA}" type="datetimeFigureOut">
              <a:rPr lang="ru-RU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767089-D5AC-467F-9430-CECE69D76B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760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BBE2D2-99C9-4ABF-B4F0-2B96C0842089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20B425-E029-448C-A265-9DDA5DF692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06C20A-1891-4BAD-BE48-B030FEED0954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6E3BE-F939-4B24-9AFF-27A69A08A1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8903D2-F0A9-4044-8558-527E6C808F93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4EC7B-0AB0-4954-B3CF-E67933C9CF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0B51E7-7D74-4ABD-9A1D-A0F1FE0029D7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1A51BF-D08F-432F-9286-1D89BD95E3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57E796-57EC-42DB-A58F-9CCD03036A92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3D9BA4-7A02-4E37-9119-892CE1488F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E766E5-9B0D-414F-9053-C362942EBED8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D2093D-FC1E-4B2A-B492-F47261AFF6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E38C7C-6776-431D-AA15-481694F8E7D4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128BF-468D-4124-9B90-89567677DD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AD5D55-665B-4931-BC6B-103F14842EED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C77030-9A20-48F7-8EB2-62CF9A4116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4E033-45FA-4978-8D02-FEDF6F09FD02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0B0EBF-2199-4129-8BE0-2BEBC9CD5D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44CF86-46F0-448E-844E-EAAD9F72B33E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0DFF56-ACA3-4F79-8E26-7F840EDF7E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9539AE-0FC4-4D57-BFD4-1792F4CFB63F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A675B6-9CFA-43CB-BECD-DAA137280F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8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8543EB-BFE1-45EE-A09A-85130C35FA53}" type="datetimeFigureOut">
              <a:rPr lang="ru-RU" smtClean="0"/>
              <a:pPr>
                <a:defRPr/>
              </a:pPr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643611-8803-4D47-9E2A-528149FE44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 spd="med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56791" y="1214422"/>
            <a:ext cx="7043601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itchFamily="18" charset="0"/>
              </a:rPr>
              <a:t>ПСИХОЛОГО-ПЕДАГОГИЧЕСКОЕ </a:t>
            </a:r>
          </a:p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itchFamily="18" charset="0"/>
              </a:rPr>
              <a:t>СОПРОВОЖДЕНИЕ </a:t>
            </a:r>
          </a:p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itchFamily="18" charset="0"/>
              </a:rPr>
              <a:t>Образовательного </a:t>
            </a:r>
            <a:r>
              <a:rPr lang="ru-RU" sz="2800" b="1" cap="all" spc="0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itchFamily="18" charset="0"/>
              </a:rPr>
              <a:t>процесса</a:t>
            </a:r>
          </a:p>
          <a:p>
            <a:pPr algn="ctr">
              <a:lnSpc>
                <a:spcPct val="150000"/>
              </a:lnSpc>
            </a:pPr>
            <a:r>
              <a:rPr lang="ru-RU" sz="2800" b="1" cap="all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itchFamily="18" charset="0"/>
              </a:rPr>
              <a:t>В гимназии №2</a:t>
            </a:r>
            <a:endParaRPr lang="ru-RU" sz="2800" b="1" cap="all" spc="0" dirty="0" smtClean="0">
              <a:ln/>
              <a:solidFill>
                <a:schemeClr val="tx2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b="1" cap="all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itchFamily="18" charset="0"/>
              </a:rPr>
              <a:t>Как условие качественной</a:t>
            </a:r>
            <a:endParaRPr lang="ru-RU" sz="2800" b="1" cap="all" spc="0" dirty="0" smtClean="0">
              <a:ln/>
              <a:solidFill>
                <a:schemeClr val="tx2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b="1" cap="all" spc="0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itchFamily="18" charset="0"/>
              </a:rPr>
              <a:t>РЕАЛИЗАЦИИ ФГОС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820472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830837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568952" cy="2095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6952"/>
            <a:ext cx="8568952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208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1520" y="476672"/>
            <a:ext cx="8717657" cy="767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Роль педагога-психолога в системах взаимодействия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участниками ОП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2778" y="2060848"/>
            <a:ext cx="86456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психологическая экспертиза проектируемых, реализуемых моделей образовательной среды с точки зрения возрастного и индивидуального развития школьников</a:t>
            </a: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азработка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совместно с педагогами программы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развития ОУ,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программы коррекционной работы для детей с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ОВЗ и т.д.</a:t>
            </a: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совместное планирование внеурочной деятельности</a:t>
            </a: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содействие формированию  у педагогов мотивации к переходу  на новые стандарты</a:t>
            </a: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разработка программы психологического сопровождения и мониторинга развития УУД</a:t>
            </a:r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1907751" y="1341330"/>
            <a:ext cx="5693226" cy="461665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Педагог-психолог -  администрация ОУ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429625" cy="58259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Роль педагога-психолога в системах взаимодействия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участниками ОП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83768" y="1294349"/>
            <a:ext cx="4723922" cy="461665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Педагог-психолог -  педагоги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ОУ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714488"/>
            <a:ext cx="824729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способствование повышению психологической компетентности педагогов по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различным вопросам (возрастные особенности, </a:t>
            </a:r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конфликтология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мотивация, </a:t>
            </a:r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фор-мирование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развитие УУД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учебной и внеурочной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деятельности)</a:t>
            </a:r>
          </a:p>
          <a:p>
            <a:pPr indent="450850" algn="just">
              <a:buClr>
                <a:srgbClr val="FD150F"/>
              </a:buClr>
              <a:buFont typeface="Wingdings" pitchFamily="2" charset="2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психологическое сопровождение педагогов (индивидуальное и групповое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консультирование, мастер-классы, семинары-практикумы, тренинги по профилактике эмоционального выгорания)</a:t>
            </a: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Clr>
                <a:srgbClr val="FD150F"/>
              </a:buClr>
              <a:buFont typeface="Wingdings" pitchFamily="2" charset="2"/>
              <a:buNone/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совместное выстраивание индивидуальных образовательных траекторий учащихся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82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429625" cy="76700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Роль педагога-психолога в системах взаимодействия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участниками ОП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77308" y="1412776"/>
            <a:ext cx="4789324" cy="461665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Педагог-психолог -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родители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ОУ</a:t>
            </a:r>
            <a:endParaRPr lang="ru-RU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2234548"/>
            <a:ext cx="81752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психологическое просвещение (родительские собрания,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консультации, семинары-практикумы)</a:t>
            </a: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Clr>
                <a:srgbClr val="FD150F"/>
              </a:buClr>
              <a:buFont typeface="Wingdings" pitchFamily="2" charset="2"/>
              <a:buNone/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разработка индивидуальных рекомендаций по развитию и воспитанию детей</a:t>
            </a:r>
          </a:p>
          <a:p>
            <a:pPr marL="0" indent="0" algn="just">
              <a:buClr>
                <a:srgbClr val="FD150F"/>
              </a:buClr>
              <a:buFont typeface="Wingdings" pitchFamily="2" charset="2"/>
              <a:buNone/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содействие повышению родительской компетентности по вопросам детско-родительских отношений, возрастных особенностей и т.д. (родительские собрания, родительские и детско-родительские группы)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1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429625" cy="58259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Роль педагога-психолога в системах взаимодействия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участниками ОП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1412776"/>
            <a:ext cx="5394554" cy="461665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Педагог-психолог -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обучающиеся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ОУ</a:t>
            </a:r>
            <a:endParaRPr lang="ru-RU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11559" y="2060848"/>
            <a:ext cx="81752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групповые и индивидуальные развивающие, диагностические и коррекционные занятия в период адаптации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(5-ые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10-ые классы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сопровождение класса по различным направлениям (мониторинг развития психических процессов, развивающие занятия и т.д.);</a:t>
            </a: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сопровождение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детей с особыми образовательными потребностями  (индивидуальные и групповые занятия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сопровождение детей «группы риска» (индивидуальные и групповые занятия и тренинги, консультирование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indent="450850" algn="just">
              <a:buClr>
                <a:srgbClr val="FD150F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сопровождение олимпиадного движения и проектной деятельности.</a:t>
            </a: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07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</TotalTime>
  <Words>266</Words>
  <Application>Microsoft Office PowerPoint</Application>
  <PresentationFormat>Экран (4:3)</PresentationFormat>
  <Paragraphs>34</Paragraphs>
  <Slides>7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Роль педагога-психолога в системах взаимодействия  с участниками ОП</vt:lpstr>
      <vt:lpstr>Роль педагога-психолога в системах взаимодействия  с участниками ОП</vt:lpstr>
      <vt:lpstr>Роль педагога-психолога в системах взаимодействия  с участниками ОП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Марина Борисовна Пометелина</cp:lastModifiedBy>
  <cp:revision>227</cp:revision>
  <dcterms:modified xsi:type="dcterms:W3CDTF">2020-01-10T11:13:59Z</dcterms:modified>
</cp:coreProperties>
</file>