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6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8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9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6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2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7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6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4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0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6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2FECAF4-18BB-4F6B-999C-70C3AB8770A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15F5C73-4AB7-4DA8-BC01-A42A3A6C4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8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710" y="1388154"/>
            <a:ext cx="10301276" cy="1812246"/>
          </a:xfrm>
        </p:spPr>
        <p:txBody>
          <a:bodyPr/>
          <a:lstStyle/>
          <a:p>
            <a:pPr algn="ctr"/>
            <a:r>
              <a:rPr lang="ru-RU" b="1" dirty="0" smtClean="0"/>
              <a:t>Генетика и семья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3739" y="4390043"/>
            <a:ext cx="10608247" cy="1645920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/>
              <a:t>Конкурсант: </a:t>
            </a:r>
            <a:r>
              <a:rPr lang="ru-RU" sz="4000" dirty="0" err="1" smtClean="0"/>
              <a:t>Минзарипова</a:t>
            </a:r>
            <a:r>
              <a:rPr lang="ru-RU" sz="4000" dirty="0" smtClean="0"/>
              <a:t> Софья Рустамовна</a:t>
            </a:r>
          </a:p>
          <a:p>
            <a:pPr algn="r"/>
            <a:r>
              <a:rPr lang="ru-RU" sz="4000" dirty="0"/>
              <a:t>у</a:t>
            </a:r>
            <a:r>
              <a:rPr lang="ru-RU" sz="4000" dirty="0" smtClean="0"/>
              <a:t>читель химии и биологии </a:t>
            </a:r>
          </a:p>
          <a:p>
            <a:pPr algn="r"/>
            <a:r>
              <a:rPr lang="ru-RU" sz="4000" dirty="0" smtClean="0"/>
              <a:t>МАОУ Гимназия 2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402378" y="249381"/>
            <a:ext cx="57230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/>
              <a:t>У</a:t>
            </a:r>
            <a:r>
              <a:rPr lang="ru-RU" sz="3600" b="1" dirty="0" smtClean="0"/>
              <a:t>рок </a:t>
            </a:r>
            <a:r>
              <a:rPr lang="ru-RU" sz="3600" b="1" dirty="0"/>
              <a:t>по тематике Года семьи</a:t>
            </a:r>
            <a:endParaRPr lang="ru-RU" sz="3600" dirty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59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03" y="626226"/>
            <a:ext cx="5908870" cy="58299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"Жену выбирай не глазами, а </a:t>
            </a:r>
            <a:r>
              <a:rPr lang="ru-RU" sz="2800" dirty="0" smtClean="0"/>
              <a:t>ушами»; </a:t>
            </a: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Брали «по </a:t>
            </a:r>
            <a:r>
              <a:rPr lang="ru-RU" sz="2800" dirty="0"/>
              <a:t>хорошей </a:t>
            </a:r>
            <a:r>
              <a:rPr lang="ru-RU" sz="2800" dirty="0" smtClean="0"/>
              <a:t>славе»;</a:t>
            </a: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Присматривались </a:t>
            </a:r>
            <a:r>
              <a:rPr lang="ru-RU" sz="2800" dirty="0"/>
              <a:t>к родне невесты до пятого колена: смотрели, нет ли пьяниц, буянов, </a:t>
            </a:r>
            <a:r>
              <a:rPr lang="ru-RU" sz="2800" dirty="0" smtClean="0"/>
              <a:t>сумасшедших</a:t>
            </a:r>
            <a:r>
              <a:rPr lang="ru-RU" sz="28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"</a:t>
            </a:r>
            <a:r>
              <a:rPr lang="ru-RU" sz="2800" dirty="0"/>
              <a:t>Выбирай корову по рогам, а невесту по родам.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2800" dirty="0" smtClean="0"/>
              <a:t> Что </a:t>
            </a:r>
            <a:r>
              <a:rPr lang="ru-RU" sz="2800" dirty="0"/>
              <a:t>лежало в основе такого серьезного подхода в выборе спутницы жизни?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622" y="1212757"/>
            <a:ext cx="6251378" cy="41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348" y="524626"/>
            <a:ext cx="10753725" cy="3766185"/>
          </a:xfrm>
        </p:spPr>
        <p:txBody>
          <a:bodyPr>
            <a:normAutofit/>
          </a:bodyPr>
          <a:lstStyle/>
          <a:p>
            <a:r>
              <a:rPr lang="ru-RU" dirty="0"/>
              <a:t>Для изучения наследственности человека разработаны специальные методы, которые не нарушают здоровье и естественных прав человека</a:t>
            </a:r>
            <a:r>
              <a:rPr lang="ru-RU" dirty="0" smtClean="0"/>
              <a:t>: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цитогенетический метод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близнецовый метод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биохимический метод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популяционно </a:t>
            </a:r>
            <a:r>
              <a:rPr lang="ru-RU" dirty="0"/>
              <a:t>–генетический </a:t>
            </a:r>
            <a:r>
              <a:rPr lang="ru-RU" dirty="0" smtClean="0"/>
              <a:t>метод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генеалогический </a:t>
            </a:r>
            <a:r>
              <a:rPr lang="ru-RU" dirty="0"/>
              <a:t>метод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971" y="2447636"/>
            <a:ext cx="6516029" cy="44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911" y="1845424"/>
            <a:ext cx="5225380" cy="3766185"/>
          </a:xfrm>
        </p:spPr>
        <p:txBody>
          <a:bodyPr>
            <a:normAutofit/>
          </a:bodyPr>
          <a:lstStyle/>
          <a:p>
            <a:r>
              <a:rPr lang="ru-RU" sz="4000" b="1" dirty="0"/>
              <a:t>6 июня 2024 года исполнилось 225 лет со дня рождения Александра Сергеевича Пушкина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62" y="0"/>
            <a:ext cx="5404338" cy="68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90" y="4542503"/>
            <a:ext cx="10913146" cy="202544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Шансы человека заболеть той или иной болезнью зависят от того, какие гены он унаследовал от родителей. Существуют патологии, которые в полной мере или значительной степени зависят от наследственных факторов.</a:t>
            </a:r>
          </a:p>
          <a:p>
            <a:pPr algn="just"/>
            <a:r>
              <a:rPr lang="ru-RU" dirty="0"/>
              <a:t>Поэтому очень важно вести здоровый образ жизни не только для сохранения своего здоровья, но и для сохранения генетического набора для своих потомков.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109"/>
          <a:stretch/>
        </p:blipFill>
        <p:spPr>
          <a:xfrm>
            <a:off x="2582351" y="149470"/>
            <a:ext cx="7115423" cy="42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27820"/>
            <a:ext cx="10772775" cy="10717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Гигиена  генов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923" y="1199537"/>
            <a:ext cx="5156954" cy="528975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1863" y="1199536"/>
            <a:ext cx="5731436" cy="54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1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62" y="120073"/>
            <a:ext cx="12098238" cy="23460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У супругов Анны и Павла, имеющих нормальное зрение, родились два сына и две дочери. У первой дочери зрение нормальное, но она родила 3 сыновей, 2 из которых дальтоники. У второй дочери и её пяти сыновей зрение нормальное. Первый сын Анны и Павла  — дальтоник. Две его дочери и два сына видят нормально. Каковы генотипы всех указанных родственников? Доминантный признак нормальное зрение.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62" y="1833268"/>
            <a:ext cx="8878917" cy="48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00"/>
          <a:stretch/>
        </p:blipFill>
        <p:spPr>
          <a:xfrm>
            <a:off x="1248937" y="112411"/>
            <a:ext cx="9578898" cy="67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92322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276" y="1667601"/>
            <a:ext cx="10753725" cy="3766185"/>
          </a:xfrm>
        </p:spPr>
        <p:txBody>
          <a:bodyPr/>
          <a:lstStyle/>
          <a:p>
            <a:pPr algn="ctr"/>
            <a:r>
              <a:rPr lang="ru-RU" dirty="0"/>
              <a:t>Составить родословную своей семьи по наследованию одного из предложенных признаков: цвет глаз (карие, голубые или серые); цвет волос (рыжие, не рыжие); </a:t>
            </a:r>
            <a:r>
              <a:rPr lang="ru-RU" dirty="0" err="1"/>
              <a:t>пигментирование</a:t>
            </a:r>
            <a:r>
              <a:rPr lang="ru-RU" dirty="0"/>
              <a:t> кожи лица (веснушки, отсутствие веснушек); острота зрения (близорукость, нормальное).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40" y="3365967"/>
            <a:ext cx="2948742" cy="31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35</TotalTime>
  <Words>273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Wingdings</vt:lpstr>
      <vt:lpstr>Метрополия</vt:lpstr>
      <vt:lpstr>Генетика и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Гигиена  генов</vt:lpstr>
      <vt:lpstr>Презентация PowerPoint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и семья</dc:title>
  <dc:creator>Софья</dc:creator>
  <cp:lastModifiedBy>Софья Минзарипова</cp:lastModifiedBy>
  <cp:revision>6</cp:revision>
  <dcterms:created xsi:type="dcterms:W3CDTF">2024-10-13T17:37:40Z</dcterms:created>
  <dcterms:modified xsi:type="dcterms:W3CDTF">2024-10-14T04:04:04Z</dcterms:modified>
</cp:coreProperties>
</file>